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72" r:id="rId2"/>
    <p:sldId id="274" r:id="rId3"/>
    <p:sldId id="275" r:id="rId4"/>
    <p:sldId id="279" r:id="rId5"/>
    <p:sldId id="277" r:id="rId6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5wCWZzNiKnImE+oOdGwDvEfCe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2" d="100"/>
          <a:sy n="42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23" Type="http://schemas.openxmlformats.org/officeDocument/2006/relationships/theme" Target="theme/theme1.xml"/><Relationship Id="rId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832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15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15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31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88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홈 로고 바꾸기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2C1B72-296A-45BF-A82D-A0CC426E3BBF}"/>
              </a:ext>
            </a:extLst>
          </p:cNvPr>
          <p:cNvGrpSpPr/>
          <p:nvPr/>
        </p:nvGrpSpPr>
        <p:grpSpPr>
          <a:xfrm>
            <a:off x="1039890" y="2470250"/>
            <a:ext cx="15739350" cy="892801"/>
            <a:chOff x="1039890" y="2729330"/>
            <a:chExt cx="15739350" cy="8928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3A57886-9CA2-4400-B90A-7B6D24ECF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3810"/>
            <a:stretch/>
          </p:blipFill>
          <p:spPr>
            <a:xfrm>
              <a:off x="1039890" y="2729330"/>
              <a:ext cx="12462750" cy="8928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C5B09E-07D4-4406-B215-858C2F373C13}"/>
                </a:ext>
              </a:extLst>
            </p:cNvPr>
            <p:cNvSpPr txBox="1"/>
            <p:nvPr/>
          </p:nvSpPr>
          <p:spPr>
            <a:xfrm>
              <a:off x="14523720" y="2942690"/>
              <a:ext cx="225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변경 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0903681-36DD-497D-8F10-5FD42C86CC90}"/>
              </a:ext>
            </a:extLst>
          </p:cNvPr>
          <p:cNvGrpSpPr/>
          <p:nvPr/>
        </p:nvGrpSpPr>
        <p:grpSpPr>
          <a:xfrm>
            <a:off x="1039890" y="3695928"/>
            <a:ext cx="15830790" cy="3216534"/>
            <a:chOff x="1039890" y="3955008"/>
            <a:chExt cx="15830790" cy="321653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8D0094-4ACD-4888-A23E-68D487E57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547" r="50000" b="50000"/>
            <a:stretch/>
          </p:blipFill>
          <p:spPr>
            <a:xfrm>
              <a:off x="1039890" y="3955008"/>
              <a:ext cx="8332710" cy="308208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F23D902-89E6-4741-B773-585592190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138" r="84250" b="54594"/>
            <a:stretch/>
          </p:blipFill>
          <p:spPr>
            <a:xfrm>
              <a:off x="10426039" y="3955008"/>
              <a:ext cx="2880360" cy="321653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2184D9-8A0C-48FA-A7A8-1B3EB8485CC5}"/>
                </a:ext>
              </a:extLst>
            </p:cNvPr>
            <p:cNvSpPr txBox="1"/>
            <p:nvPr/>
          </p:nvSpPr>
          <p:spPr>
            <a:xfrm>
              <a:off x="14615160" y="4801970"/>
              <a:ext cx="22555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바꿀 태그 확인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3754A8-C014-4882-8B8F-F959A904A88F}"/>
              </a:ext>
            </a:extLst>
          </p:cNvPr>
          <p:cNvGrpSpPr/>
          <p:nvPr/>
        </p:nvGrpSpPr>
        <p:grpSpPr>
          <a:xfrm>
            <a:off x="1083824" y="7110885"/>
            <a:ext cx="16411696" cy="2468162"/>
            <a:chOff x="1083824" y="7110885"/>
            <a:chExt cx="16411696" cy="24681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638447-0B98-4FCE-99BE-84E78E7FE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167" t="12592" r="3833" b="63111"/>
            <a:stretch/>
          </p:blipFill>
          <p:spPr>
            <a:xfrm>
              <a:off x="1083824" y="7110885"/>
              <a:ext cx="12161615" cy="246816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926E30-D8CB-4CBC-828F-8999AB3F5DB6}"/>
                </a:ext>
              </a:extLst>
            </p:cNvPr>
            <p:cNvSpPr txBox="1"/>
            <p:nvPr/>
          </p:nvSpPr>
          <p:spPr>
            <a:xfrm>
              <a:off x="14340840" y="7418428"/>
              <a:ext cx="31546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err="1"/>
                <a:t>VSCode</a:t>
              </a:r>
              <a:r>
                <a:rPr lang="ko-KR" altLang="en-US" sz="3200" dirty="0"/>
                <a:t>에서 </a:t>
              </a:r>
              <a:endParaRPr lang="en-US" altLang="ko-KR" sz="3200" dirty="0"/>
            </a:p>
            <a:p>
              <a:pPr algn="ctr"/>
              <a:r>
                <a:rPr lang="en-US" altLang="ko-KR" sz="3200" dirty="0"/>
                <a:t>          </a:t>
              </a:r>
              <a:r>
                <a:rPr lang="ko-KR" altLang="en-US" sz="3200" dirty="0"/>
                <a:t> 이미지 추가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9AAA457-F09F-49C5-99EA-6A6FE42C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23720" y="8017494"/>
              <a:ext cx="1257475" cy="371527"/>
            </a:xfrm>
            <a:prstGeom prst="rect">
              <a:avLst/>
            </a:prstGeom>
            <a:ln w="69850">
              <a:solidFill>
                <a:srgbClr val="FFC000"/>
              </a:solidFill>
            </a:ln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5ED027E4-CD9B-4295-AFAE-DC15E682EAD7}"/>
              </a:ext>
            </a:extLst>
          </p:cNvPr>
          <p:cNvSpPr/>
          <p:nvPr/>
        </p:nvSpPr>
        <p:spPr>
          <a:xfrm>
            <a:off x="1190599" y="4366129"/>
            <a:ext cx="1737360" cy="5759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BDBA01-EDF1-4900-9F96-BAB851B5A366}"/>
              </a:ext>
            </a:extLst>
          </p:cNvPr>
          <p:cNvSpPr/>
          <p:nvPr/>
        </p:nvSpPr>
        <p:spPr>
          <a:xfrm>
            <a:off x="3034639" y="8812155"/>
            <a:ext cx="1828800" cy="722778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541F57-9161-473C-AF4A-B601B78C2A3D}"/>
              </a:ext>
            </a:extLst>
          </p:cNvPr>
          <p:cNvCxnSpPr>
            <a:endCxn id="21" idx="1"/>
          </p:cNvCxnSpPr>
          <p:nvPr/>
        </p:nvCxnSpPr>
        <p:spPr>
          <a:xfrm flipV="1">
            <a:off x="8397240" y="8203258"/>
            <a:ext cx="5943600" cy="78483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7ECF2668-2B9D-4528-9AE2-C02FB2D8DCFA}"/>
              </a:ext>
            </a:extLst>
          </p:cNvPr>
          <p:cNvSpPr/>
          <p:nvPr/>
        </p:nvSpPr>
        <p:spPr>
          <a:xfrm>
            <a:off x="2927959" y="6956929"/>
            <a:ext cx="1828800" cy="7227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B178FFC-BB95-4512-A4A8-CF75BB10C66A}"/>
              </a:ext>
            </a:extLst>
          </p:cNvPr>
          <p:cNvSpPr/>
          <p:nvPr/>
        </p:nvSpPr>
        <p:spPr>
          <a:xfrm>
            <a:off x="10532719" y="4640449"/>
            <a:ext cx="1628801" cy="617351"/>
          </a:xfrm>
          <a:prstGeom prst="ellipse">
            <a:avLst/>
          </a:prstGeom>
          <a:noFill/>
          <a:ln w="76200">
            <a:solidFill>
              <a:schemeClr val="accent6">
                <a:alpha val="8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f45852b9e_0_395"/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홈 로고 바꾸기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F665B8-72EB-460C-89FB-86CA24BE9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8" r="2583" b="75223"/>
          <a:stretch/>
        </p:blipFill>
        <p:spPr>
          <a:xfrm>
            <a:off x="961904" y="2455010"/>
            <a:ext cx="13455136" cy="7970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4643FD-AD64-4763-95F7-0C5E9BA9051E}"/>
              </a:ext>
            </a:extLst>
          </p:cNvPr>
          <p:cNvSpPr txBox="1"/>
          <p:nvPr/>
        </p:nvSpPr>
        <p:spPr>
          <a:xfrm>
            <a:off x="14859000" y="2531210"/>
            <a:ext cx="225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변경 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658C81-2F2A-42D7-97BB-038E0F2420DA}"/>
              </a:ext>
            </a:extLst>
          </p:cNvPr>
          <p:cNvGrpSpPr/>
          <p:nvPr/>
        </p:nvGrpSpPr>
        <p:grpSpPr>
          <a:xfrm>
            <a:off x="924697" y="3780248"/>
            <a:ext cx="14559143" cy="4667964"/>
            <a:chOff x="924697" y="3780248"/>
            <a:chExt cx="14559143" cy="466796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834978-3177-480B-82A5-DC7A16E97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346" r="32168" b="70963"/>
            <a:stretch/>
          </p:blipFill>
          <p:spPr>
            <a:xfrm>
              <a:off x="961904" y="3780248"/>
              <a:ext cx="10383699" cy="119015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818D5B-F680-4FFA-ABAE-67D0B6F0E61E}"/>
                </a:ext>
              </a:extLst>
            </p:cNvPr>
            <p:cNvSpPr txBox="1"/>
            <p:nvPr/>
          </p:nvSpPr>
          <p:spPr>
            <a:xfrm>
              <a:off x="13228320" y="4326775"/>
              <a:ext cx="22555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/>
                <a:t>Nav</a:t>
              </a:r>
              <a:r>
                <a:rPr lang="ko-KR" altLang="en-US" sz="3200" dirty="0"/>
                <a:t>바 목록</a:t>
              </a:r>
              <a:endParaRPr lang="en-US" altLang="ko-KR" sz="3200" dirty="0"/>
            </a:p>
            <a:p>
              <a:pPr algn="ctr"/>
              <a:r>
                <a:rPr lang="ko-KR" altLang="en-US" sz="3200" dirty="0"/>
                <a:t>변경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C73E284-1966-40BE-91B3-9A59DAC1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697" y="5161628"/>
              <a:ext cx="10383699" cy="328658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E300F2-8B82-4D28-8913-EAD9AC8D4EEE}"/>
              </a:ext>
            </a:extLst>
          </p:cNvPr>
          <p:cNvSpPr txBox="1"/>
          <p:nvPr/>
        </p:nvSpPr>
        <p:spPr>
          <a:xfrm>
            <a:off x="12832080" y="5911735"/>
            <a:ext cx="31699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a </a:t>
            </a:r>
            <a:r>
              <a:rPr lang="ko-KR" altLang="en-US" sz="3200" dirty="0"/>
              <a:t>태그 클릭 시</a:t>
            </a:r>
            <a:r>
              <a:rPr lang="en-US" altLang="ko-KR" sz="3200" dirty="0"/>
              <a:t>, </a:t>
            </a:r>
            <a:r>
              <a:rPr lang="ko-KR" altLang="en-US" sz="3200" dirty="0"/>
              <a:t>해당 페이지로</a:t>
            </a:r>
            <a:endParaRPr lang="en-US" altLang="ko-KR" sz="3200" dirty="0"/>
          </a:p>
          <a:p>
            <a:pPr algn="ctr"/>
            <a:r>
              <a:rPr lang="ko-KR" altLang="en-US" sz="3200" dirty="0"/>
              <a:t>넘어갈 수 있게</a:t>
            </a:r>
            <a:endParaRPr lang="en-US" altLang="ko-KR" sz="3200" dirty="0"/>
          </a:p>
          <a:p>
            <a:pPr algn="ctr"/>
            <a:r>
              <a:rPr lang="ko-KR" altLang="en-US" sz="3200" dirty="0"/>
              <a:t>설정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A1673A4-3719-4F98-89B0-97759B0B2FA0}"/>
              </a:ext>
            </a:extLst>
          </p:cNvPr>
          <p:cNvSpPr/>
          <p:nvPr/>
        </p:nvSpPr>
        <p:spPr>
          <a:xfrm>
            <a:off x="6616039" y="4511387"/>
            <a:ext cx="1828800" cy="539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6AD2D60-FD89-466B-80A0-ADCAD225585F}"/>
              </a:ext>
            </a:extLst>
          </p:cNvPr>
          <p:cNvSpPr/>
          <p:nvPr/>
        </p:nvSpPr>
        <p:spPr>
          <a:xfrm>
            <a:off x="4878679" y="5376679"/>
            <a:ext cx="1828800" cy="539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1793D64-DA89-40F1-A57D-B249259970C2}"/>
              </a:ext>
            </a:extLst>
          </p:cNvPr>
          <p:cNvCxnSpPr>
            <a:cxnSpLocks/>
          </p:cNvCxnSpPr>
          <p:nvPr/>
        </p:nvCxnSpPr>
        <p:spPr>
          <a:xfrm>
            <a:off x="3185160" y="6385560"/>
            <a:ext cx="458723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86B283A-F8FE-49BE-A691-7A919599F0B9}"/>
              </a:ext>
            </a:extLst>
          </p:cNvPr>
          <p:cNvGrpSpPr/>
          <p:nvPr/>
        </p:nvGrpSpPr>
        <p:grpSpPr>
          <a:xfrm>
            <a:off x="961904" y="9114213"/>
            <a:ext cx="16014564" cy="365324"/>
            <a:chOff x="961904" y="9114213"/>
            <a:chExt cx="16014564" cy="365324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3F2D2C1-16F2-4F1A-AF1E-7742473B3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922" t="32626" r="57500" b="63823"/>
            <a:stretch/>
          </p:blipFill>
          <p:spPr>
            <a:xfrm>
              <a:off x="3535680" y="9114213"/>
              <a:ext cx="3031868" cy="36532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D548FE7-1EFA-49E6-BBAB-05363D33F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921" t="42062" r="57500" b="54835"/>
            <a:stretch/>
          </p:blipFill>
          <p:spPr>
            <a:xfrm>
              <a:off x="7148451" y="9114213"/>
              <a:ext cx="3031868" cy="36532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1B89C6B-A4C2-4D30-BB0A-7DF2DE6B0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5834" t="13700" r="57500" b="83304"/>
            <a:stretch/>
          </p:blipFill>
          <p:spPr>
            <a:xfrm>
              <a:off x="10652760" y="9114213"/>
              <a:ext cx="3047999" cy="365324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D1405255-BC69-49DF-A701-F8BB5DD86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5833" t="71259" r="63323" b="26028"/>
            <a:stretch/>
          </p:blipFill>
          <p:spPr>
            <a:xfrm>
              <a:off x="961904" y="9114213"/>
              <a:ext cx="1983079" cy="36532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62229648-054C-43AD-BED0-B5E41F09C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750" t="13847" r="59083" b="82608"/>
            <a:stretch/>
          </p:blipFill>
          <p:spPr>
            <a:xfrm>
              <a:off x="14202788" y="9114846"/>
              <a:ext cx="2773680" cy="364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34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888888"/>
                </a:solidFill>
              </a:rPr>
              <a:t>프로젝트</a:t>
            </a:r>
            <a:r>
              <a:rPr lang="en-US" sz="1500" b="1" dirty="0">
                <a:solidFill>
                  <a:srgbClr val="888888"/>
                </a:solidFill>
              </a:rPr>
              <a:t> </a:t>
            </a:r>
            <a:r>
              <a:rPr lang="en-US" sz="1500" b="1" dirty="0" err="1">
                <a:solidFill>
                  <a:srgbClr val="888888"/>
                </a:solidFill>
              </a:rPr>
              <a:t>절차</a:t>
            </a:r>
            <a:r>
              <a:rPr lang="en-US" sz="1500" b="1" dirty="0">
                <a:solidFill>
                  <a:srgbClr val="888888"/>
                </a:solidFill>
              </a:rPr>
              <a:t> - </a:t>
            </a:r>
            <a:r>
              <a:rPr lang="en-US" sz="1500" b="1" dirty="0" err="1">
                <a:solidFill>
                  <a:srgbClr val="888888"/>
                </a:solidFill>
              </a:rPr>
              <a:t>수행</a:t>
            </a:r>
            <a:r>
              <a:rPr lang="en-US" sz="1500" b="1" dirty="0">
                <a:solidFill>
                  <a:srgbClr val="888888"/>
                </a:solidFill>
              </a:rPr>
              <a:t> </a:t>
            </a:r>
            <a:r>
              <a:rPr lang="en-US" sz="1500" b="1" dirty="0" err="1">
                <a:solidFill>
                  <a:srgbClr val="888888"/>
                </a:solidFill>
              </a:rPr>
              <a:t>방법</a:t>
            </a:r>
            <a:endParaRPr sz="18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재범률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D0E22-EEB8-4C2F-BDA5-E6DC7867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" t="33185" r="68286" b="5673"/>
          <a:stretch/>
        </p:blipFill>
        <p:spPr>
          <a:xfrm>
            <a:off x="769619" y="2399041"/>
            <a:ext cx="5135881" cy="606552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5C08B714-7D17-4D2A-B841-C0F7DEE48B2A}"/>
              </a:ext>
            </a:extLst>
          </p:cNvPr>
          <p:cNvSpPr/>
          <p:nvPr/>
        </p:nvSpPr>
        <p:spPr>
          <a:xfrm>
            <a:off x="769619" y="6002251"/>
            <a:ext cx="1828800" cy="539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6421ED-F9F6-410E-A065-C44B6FCE69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83" t="42074" r="11750" b="25630"/>
          <a:stretch/>
        </p:blipFill>
        <p:spPr>
          <a:xfrm>
            <a:off x="5966461" y="3410851"/>
            <a:ext cx="11460480" cy="332232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CEF02BD-FCE6-4C97-A877-B1DEE8E79868}"/>
              </a:ext>
            </a:extLst>
          </p:cNvPr>
          <p:cNvSpPr/>
          <p:nvPr/>
        </p:nvSpPr>
        <p:spPr>
          <a:xfrm>
            <a:off x="7210399" y="3608839"/>
            <a:ext cx="1828800" cy="5393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2D8AE6-9C8F-4498-B122-EDB2E05A580C}"/>
              </a:ext>
            </a:extLst>
          </p:cNvPr>
          <p:cNvGrpSpPr/>
          <p:nvPr/>
        </p:nvGrpSpPr>
        <p:grpSpPr>
          <a:xfrm>
            <a:off x="10873740" y="1625382"/>
            <a:ext cx="3450900" cy="2382738"/>
            <a:chOff x="10873740" y="1625382"/>
            <a:chExt cx="3450900" cy="23827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C5B09E-07D4-4406-B215-858C2F373C13}"/>
                </a:ext>
              </a:extLst>
            </p:cNvPr>
            <p:cNvSpPr txBox="1"/>
            <p:nvPr/>
          </p:nvSpPr>
          <p:spPr>
            <a:xfrm>
              <a:off x="10873740" y="1625382"/>
              <a:ext cx="3450900" cy="1569660"/>
            </a:xfrm>
            <a:prstGeom prst="rect">
              <a:avLst/>
            </a:prstGeom>
            <a:noFill/>
            <a:ln w="698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오른쪽에</a:t>
              </a:r>
              <a:endParaRPr lang="en-US" altLang="ko-KR" sz="3200" dirty="0"/>
            </a:p>
            <a:p>
              <a:pPr algn="ctr"/>
              <a:r>
                <a:rPr lang="ko-KR" altLang="en-US" sz="3200" dirty="0"/>
                <a:t>표 삽입을 위해</a:t>
              </a:r>
              <a:endParaRPr lang="en-US" altLang="ko-KR" sz="3200" dirty="0"/>
            </a:p>
            <a:p>
              <a:pPr algn="ctr"/>
              <a:r>
                <a:rPr lang="en-US" altLang="ko-KR" sz="3200" dirty="0"/>
                <a:t>float </a:t>
              </a:r>
              <a:r>
                <a:rPr lang="ko-KR" altLang="en-US" sz="3200" dirty="0"/>
                <a:t>설정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A623EA3-9AF2-4705-B0A5-3C8898CBE2B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0040" y="4008120"/>
              <a:ext cx="14478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42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재범률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D5AD62-082C-42A6-A763-3A4D4AC6A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0" t="18963" r="31250" b="21778"/>
          <a:stretch/>
        </p:blipFill>
        <p:spPr>
          <a:xfrm>
            <a:off x="472440" y="2590800"/>
            <a:ext cx="5943600" cy="609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702C5B-49CB-4D21-9A0E-968C057C37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50" t="75556" r="33666" b="15259"/>
          <a:stretch/>
        </p:blipFill>
        <p:spPr>
          <a:xfrm>
            <a:off x="7498079" y="1373061"/>
            <a:ext cx="9173324" cy="892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327FDD-170E-4EA5-85B5-CF2B444920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33" t="11609" r="9416" b="10223"/>
          <a:stretch/>
        </p:blipFill>
        <p:spPr>
          <a:xfrm>
            <a:off x="7391399" y="2394458"/>
            <a:ext cx="9464041" cy="73978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C5B09E-07D4-4406-B215-858C2F373C13}"/>
              </a:ext>
            </a:extLst>
          </p:cNvPr>
          <p:cNvSpPr txBox="1"/>
          <p:nvPr/>
        </p:nvSpPr>
        <p:spPr>
          <a:xfrm>
            <a:off x="12947299" y="7892542"/>
            <a:ext cx="4678680" cy="1077218"/>
          </a:xfrm>
          <a:prstGeom prst="rect">
            <a:avLst/>
          </a:prstGeom>
          <a:solidFill>
            <a:srgbClr val="F5F5F5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/>
              <a:t>chartjs</a:t>
            </a:r>
            <a:r>
              <a:rPr lang="ko-KR" altLang="en-US" sz="3200" dirty="0"/>
              <a:t>를 활용해</a:t>
            </a:r>
            <a:endParaRPr lang="en-US" altLang="ko-KR" sz="3200" dirty="0"/>
          </a:p>
          <a:p>
            <a:pPr algn="ctr"/>
            <a:r>
              <a:rPr lang="ko-KR" altLang="en-US" sz="3200" dirty="0"/>
              <a:t>그래프 그리기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5815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45852b9e_0_395"/>
          <p:cNvSpPr txBox="1"/>
          <p:nvPr/>
        </p:nvSpPr>
        <p:spPr>
          <a:xfrm>
            <a:off x="961905" y="30148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454;g10f45852b9e_0_395">
            <a:extLst>
              <a:ext uri="{FF2B5EF4-FFF2-40B4-BE49-F238E27FC236}">
                <a16:creationId xmlns:a16="http://schemas.microsoft.com/office/drawing/2014/main" id="{77A78BA5-FC10-4469-A0C8-3E0C51B10AD9}"/>
              </a:ext>
            </a:extLst>
          </p:cNvPr>
          <p:cNvSpPr txBox="1"/>
          <p:nvPr/>
        </p:nvSpPr>
        <p:spPr>
          <a:xfrm>
            <a:off x="1007624" y="1424318"/>
            <a:ext cx="67647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구별 </a:t>
            </a:r>
            <a:r>
              <a:rPr lang="ko-KR" altLang="en-US" sz="3600" b="1" dirty="0" err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범죄율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  <a:r>
              <a:rPr lang="en-US" altLang="ko-KR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CCTV </a:t>
            </a:r>
            <a:r>
              <a:rPr lang="ko-KR" altLang="en-US" sz="3600" b="1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현황</a:t>
            </a:r>
            <a:endParaRPr sz="36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FB049A-C665-486F-95FC-51850AEF7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4" t="14963" r="1166" b="6222"/>
          <a:stretch/>
        </p:blipFill>
        <p:spPr>
          <a:xfrm>
            <a:off x="1676624" y="3367532"/>
            <a:ext cx="9242922" cy="419201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5C7A78-C7C4-4F7A-A47B-0BCF518171F1}"/>
              </a:ext>
            </a:extLst>
          </p:cNvPr>
          <p:cNvGrpSpPr/>
          <p:nvPr/>
        </p:nvGrpSpPr>
        <p:grpSpPr>
          <a:xfrm>
            <a:off x="1314605" y="2805530"/>
            <a:ext cx="14809315" cy="5474220"/>
            <a:chOff x="1314605" y="2805530"/>
            <a:chExt cx="14809315" cy="54742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9E2C885-F690-418F-B0E8-1E83B24B5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16" t="23704" r="14834" b="8148"/>
            <a:stretch/>
          </p:blipFill>
          <p:spPr>
            <a:xfrm>
              <a:off x="1314605" y="2805530"/>
              <a:ext cx="9962995" cy="5474220"/>
            </a:xfrm>
            <a:prstGeom prst="rect">
              <a:avLst/>
            </a:prstGeom>
            <a:ln w="41275">
              <a:solidFill>
                <a:srgbClr val="00A5FF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C5B09E-07D4-4406-B215-858C2F373C13}"/>
                </a:ext>
              </a:extLst>
            </p:cNvPr>
            <p:cNvSpPr txBox="1"/>
            <p:nvPr/>
          </p:nvSpPr>
          <p:spPr>
            <a:xfrm>
              <a:off x="13868400" y="4358670"/>
              <a:ext cx="2255520" cy="1569660"/>
            </a:xfrm>
            <a:prstGeom prst="rect">
              <a:avLst/>
            </a:prstGeom>
            <a:solidFill>
              <a:srgbClr val="F5F5F5"/>
            </a:solidFill>
            <a:ln w="38100">
              <a:solidFill>
                <a:srgbClr val="00A5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/>
                <a:t>슬라이더에</a:t>
              </a:r>
              <a:endParaRPr lang="en-US" altLang="ko-KR" sz="3200" dirty="0"/>
            </a:p>
            <a:p>
              <a:pPr algn="ctr"/>
              <a:r>
                <a:rPr lang="en-US" altLang="ko-KR" sz="3200" dirty="0"/>
                <a:t>folium</a:t>
              </a:r>
              <a:r>
                <a:rPr lang="ko-KR" altLang="en-US" sz="3200" dirty="0"/>
                <a:t> </a:t>
              </a:r>
              <a:r>
                <a:rPr lang="en-US" altLang="ko-KR" sz="3200" dirty="0"/>
                <a:t>html</a:t>
              </a:r>
            </a:p>
            <a:p>
              <a:pPr algn="ctr"/>
              <a:r>
                <a:rPr lang="ko-KR" altLang="en-US" sz="3200" dirty="0"/>
                <a:t>삽입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DF3EDEF-2076-4371-853C-6BBB82FE2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83" t="12742" r="17583" b="11003"/>
          <a:stretch/>
        </p:blipFill>
        <p:spPr>
          <a:xfrm>
            <a:off x="8195641" y="2192528"/>
            <a:ext cx="9084735" cy="710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9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110</Words>
  <Application>Microsoft Office PowerPoint</Application>
  <PresentationFormat>사용자 지정</PresentationFormat>
  <Paragraphs>33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Kwak Ye Yeong</cp:lastModifiedBy>
  <cp:revision>14</cp:revision>
  <dcterms:created xsi:type="dcterms:W3CDTF">2022-01-21T09:09:48Z</dcterms:created>
  <dcterms:modified xsi:type="dcterms:W3CDTF">2022-01-23T08:02:38Z</dcterms:modified>
</cp:coreProperties>
</file>